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2259-08C0-4220-B268-09F4B37D7D5F}" type="datetimeFigureOut">
              <a:rPr lang="es-ES" smtClean="0"/>
              <a:t>07/03/2016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FF69-C9C0-4806-96E4-73D533A3B4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9830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2259-08C0-4220-B268-09F4B37D7D5F}" type="datetimeFigureOut">
              <a:rPr lang="es-ES" smtClean="0"/>
              <a:t>07/03/2016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FF69-C9C0-4806-96E4-73D533A3B4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834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2259-08C0-4220-B268-09F4B37D7D5F}" type="datetimeFigureOut">
              <a:rPr lang="es-ES" smtClean="0"/>
              <a:t>07/03/2016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FF69-C9C0-4806-96E4-73D533A3B4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9357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2259-08C0-4220-B268-09F4B37D7D5F}" type="datetimeFigureOut">
              <a:rPr lang="es-ES" smtClean="0"/>
              <a:t>07/03/2016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FF69-C9C0-4806-96E4-73D533A3B4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8763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2259-08C0-4220-B268-09F4B37D7D5F}" type="datetimeFigureOut">
              <a:rPr lang="es-ES" smtClean="0"/>
              <a:t>07/03/2016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FF69-C9C0-4806-96E4-73D533A3B4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7953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2259-08C0-4220-B268-09F4B37D7D5F}" type="datetimeFigureOut">
              <a:rPr lang="es-ES" smtClean="0"/>
              <a:t>07/03/2016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FF69-C9C0-4806-96E4-73D533A3B4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9982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2259-08C0-4220-B268-09F4B37D7D5F}" type="datetimeFigureOut">
              <a:rPr lang="es-ES" smtClean="0"/>
              <a:t>07/03/2016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FF69-C9C0-4806-96E4-73D533A3B4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961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2259-08C0-4220-B268-09F4B37D7D5F}" type="datetimeFigureOut">
              <a:rPr lang="es-ES" smtClean="0"/>
              <a:t>07/03/2016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FF69-C9C0-4806-96E4-73D533A3B4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9008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2259-08C0-4220-B268-09F4B37D7D5F}" type="datetimeFigureOut">
              <a:rPr lang="es-ES" smtClean="0"/>
              <a:t>07/03/2016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FF69-C9C0-4806-96E4-73D533A3B4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8302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2259-08C0-4220-B268-09F4B37D7D5F}" type="datetimeFigureOut">
              <a:rPr lang="es-ES" smtClean="0"/>
              <a:t>07/03/2016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FF69-C9C0-4806-96E4-73D533A3B4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1056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2259-08C0-4220-B268-09F4B37D7D5F}" type="datetimeFigureOut">
              <a:rPr lang="es-ES" smtClean="0"/>
              <a:t>07/03/2016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FF69-C9C0-4806-96E4-73D533A3B4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5224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42259-08C0-4220-B268-09F4B37D7D5F}" type="datetimeFigureOut">
              <a:rPr lang="es-ES" smtClean="0"/>
              <a:t>07/03/2016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DFF69-C9C0-4806-96E4-73D533A3B4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5775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285" y="1025428"/>
            <a:ext cx="6984776" cy="556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88640"/>
            <a:ext cx="728489" cy="547255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131840" y="453803"/>
            <a:ext cx="2853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Acerinox en cifras</a:t>
            </a:r>
            <a:endParaRPr lang="es-ES" sz="24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8688601" y="836712"/>
            <a:ext cx="0" cy="542940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278152" y="188640"/>
            <a:ext cx="157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Informe Anual </a:t>
            </a:r>
            <a:endParaRPr lang="es-E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979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78152" y="188640"/>
            <a:ext cx="157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Informe Anual 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10171"/>
            <a:ext cx="7453240" cy="602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88640"/>
            <a:ext cx="728489" cy="547255"/>
          </a:xfrm>
          <a:prstGeom prst="rect">
            <a:avLst/>
          </a:prstGeom>
        </p:spPr>
      </p:pic>
      <p:cxnSp>
        <p:nvCxnSpPr>
          <p:cNvPr id="9" name="8 Conector recto"/>
          <p:cNvCxnSpPr/>
          <p:nvPr/>
        </p:nvCxnSpPr>
        <p:spPr>
          <a:xfrm>
            <a:off x="8688601" y="836712"/>
            <a:ext cx="0" cy="542940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188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69" y="908298"/>
            <a:ext cx="7970863" cy="540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78152" y="188640"/>
            <a:ext cx="157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Informe Anual 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88640"/>
            <a:ext cx="728489" cy="547255"/>
          </a:xfrm>
          <a:prstGeom prst="rect">
            <a:avLst/>
          </a:prstGeom>
        </p:spPr>
      </p:pic>
      <p:cxnSp>
        <p:nvCxnSpPr>
          <p:cNvPr id="9" name="8 Conector recto"/>
          <p:cNvCxnSpPr/>
          <p:nvPr/>
        </p:nvCxnSpPr>
        <p:spPr>
          <a:xfrm>
            <a:off x="8688601" y="836712"/>
            <a:ext cx="0" cy="542940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875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7857715" cy="5985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78152" y="188640"/>
            <a:ext cx="157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Informe Anual 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88640"/>
            <a:ext cx="728489" cy="547255"/>
          </a:xfrm>
          <a:prstGeom prst="rect">
            <a:avLst/>
          </a:prstGeom>
        </p:spPr>
      </p:pic>
      <p:cxnSp>
        <p:nvCxnSpPr>
          <p:cNvPr id="9" name="8 Conector recto"/>
          <p:cNvCxnSpPr/>
          <p:nvPr/>
        </p:nvCxnSpPr>
        <p:spPr>
          <a:xfrm>
            <a:off x="8688601" y="836712"/>
            <a:ext cx="0" cy="542940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881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174948" y="453803"/>
            <a:ext cx="4767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Grupo Acerinox en el mundo</a:t>
            </a:r>
            <a:endParaRPr lang="es-ES" sz="24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78152" y="188640"/>
            <a:ext cx="157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Informe Anual 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8" name="7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54" y="1167943"/>
            <a:ext cx="6912768" cy="4853345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107504" y="1435998"/>
            <a:ext cx="18544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2060"/>
                </a:solidFill>
              </a:rPr>
              <a:t>73 países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2060"/>
                </a:solidFill>
              </a:rPr>
              <a:t>Ventas en más de 80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2060"/>
                </a:solidFill>
              </a:rPr>
              <a:t>Plantas en 4 continentes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2060"/>
                </a:solidFill>
              </a:rPr>
              <a:t>39 </a:t>
            </a:r>
            <a:r>
              <a:rPr lang="es-ES" dirty="0" smtClean="0">
                <a:solidFill>
                  <a:srgbClr val="002060"/>
                </a:solidFill>
              </a:rPr>
              <a:t>sociedades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2060"/>
                </a:solidFill>
              </a:rPr>
              <a:t>18 </a:t>
            </a:r>
            <a:r>
              <a:rPr lang="es-ES" dirty="0">
                <a:solidFill>
                  <a:srgbClr val="002060"/>
                </a:solidFill>
              </a:rPr>
              <a:t>centros de </a:t>
            </a:r>
            <a:r>
              <a:rPr lang="es-ES" dirty="0" smtClean="0">
                <a:solidFill>
                  <a:srgbClr val="002060"/>
                </a:solidFill>
              </a:rPr>
              <a:t>servicios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2060"/>
                </a:solidFill>
              </a:rPr>
              <a:t>26 almacenes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2060"/>
                </a:solidFill>
              </a:rPr>
              <a:t>31 </a:t>
            </a:r>
            <a:r>
              <a:rPr lang="es-ES" dirty="0">
                <a:solidFill>
                  <a:srgbClr val="002060"/>
                </a:solidFill>
              </a:rPr>
              <a:t>oficinas comerciales</a:t>
            </a: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88640"/>
            <a:ext cx="728489" cy="547255"/>
          </a:xfrm>
          <a:prstGeom prst="rect">
            <a:avLst/>
          </a:prstGeom>
        </p:spPr>
      </p:pic>
      <p:cxnSp>
        <p:nvCxnSpPr>
          <p:cNvPr id="11" name="10 Conector recto"/>
          <p:cNvCxnSpPr/>
          <p:nvPr/>
        </p:nvCxnSpPr>
        <p:spPr>
          <a:xfrm>
            <a:off x="8688601" y="836712"/>
            <a:ext cx="0" cy="542940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003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481127" y="453803"/>
            <a:ext cx="4155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Consejo de Administración</a:t>
            </a:r>
            <a:endParaRPr lang="es-ES" sz="24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78152" y="188640"/>
            <a:ext cx="157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Informe Anual 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88640"/>
            <a:ext cx="728489" cy="547255"/>
          </a:xfrm>
          <a:prstGeom prst="rect">
            <a:avLst/>
          </a:prstGeom>
        </p:spPr>
      </p:pic>
      <p:cxnSp>
        <p:nvCxnSpPr>
          <p:cNvPr id="8" name="7 Conector recto"/>
          <p:cNvCxnSpPr/>
          <p:nvPr/>
        </p:nvCxnSpPr>
        <p:spPr>
          <a:xfrm>
            <a:off x="8688601" y="836712"/>
            <a:ext cx="0" cy="542940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14" y="940960"/>
            <a:ext cx="7712455" cy="572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741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96" y="908720"/>
            <a:ext cx="8301733" cy="55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78152" y="188640"/>
            <a:ext cx="157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2060"/>
                </a:solidFill>
              </a:rPr>
              <a:t>Informe Anual 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88640"/>
            <a:ext cx="728489" cy="547255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>
            <a:off x="8688601" y="836712"/>
            <a:ext cx="0" cy="542940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3276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48</Words>
  <Application>Microsoft Office PowerPoint</Application>
  <PresentationFormat>Presentación en pantalla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Iñigo Rodriguez Vicens</dc:creator>
  <cp:lastModifiedBy>Iñigo Rodriguez Vicens</cp:lastModifiedBy>
  <cp:revision>4</cp:revision>
  <dcterms:created xsi:type="dcterms:W3CDTF">2016-03-07T10:55:59Z</dcterms:created>
  <dcterms:modified xsi:type="dcterms:W3CDTF">2016-03-07T12:22:07Z</dcterms:modified>
</cp:coreProperties>
</file>